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2" r:id="rId5"/>
    <p:sldId id="263" r:id="rId6"/>
    <p:sldId id="259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DFC"/>
    <a:srgbClr val="000000"/>
    <a:srgbClr val="F9FEB4"/>
    <a:srgbClr val="F9BDBD"/>
    <a:srgbClr val="202020"/>
    <a:srgbClr val="CED5FA"/>
    <a:srgbClr val="E1FFEB"/>
    <a:srgbClr val="F9FEDE"/>
    <a:srgbClr val="FBDD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70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530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80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67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013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54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2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595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089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872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81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69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6D9F7-2F3F-4B35-8E25-A1C0ED6BA820}" type="datetimeFigureOut">
              <a:rPr lang="en-US" smtClean="0"/>
              <a:t>17-Dec-20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38632-3FD1-4964-914C-5B769F5D2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94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64"/>
          <a:stretch/>
        </p:blipFill>
        <p:spPr>
          <a:xfrm>
            <a:off x="0" y="1"/>
            <a:ext cx="12192000" cy="6845300"/>
          </a:xfrm>
          <a:prstGeom prst="rect">
            <a:avLst/>
          </a:prstGeom>
        </p:spPr>
      </p:pic>
      <p:sp>
        <p:nvSpPr>
          <p:cNvPr id="7" name="Flowchart: Alternate Process 6"/>
          <p:cNvSpPr/>
          <p:nvPr/>
        </p:nvSpPr>
        <p:spPr>
          <a:xfrm>
            <a:off x="10096500" y="5092700"/>
            <a:ext cx="1978040" cy="1007673"/>
          </a:xfrm>
          <a:prstGeom prst="flowChartAlternateProcess">
            <a:avLst/>
          </a:prstGeom>
          <a:solidFill>
            <a:srgbClr val="FDEDFC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Karolin</a:t>
            </a:r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t-EE" sz="16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Konrad</a:t>
            </a:r>
            <a:endParaRPr lang="et-EE" sz="1600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Indrek Lõbus</a:t>
            </a:r>
          </a:p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Aleksei Detotšenko</a:t>
            </a:r>
          </a:p>
        </p:txBody>
      </p:sp>
      <p:sp>
        <p:nvSpPr>
          <p:cNvPr id="8" name="Flowchart: Alternate Process 7"/>
          <p:cNvSpPr/>
          <p:nvPr/>
        </p:nvSpPr>
        <p:spPr>
          <a:xfrm>
            <a:off x="3794924" y="3126673"/>
            <a:ext cx="4602151" cy="591956"/>
          </a:xfrm>
          <a:prstGeom prst="flowChartAlternateProcess">
            <a:avLst/>
          </a:prstGeom>
          <a:solidFill>
            <a:srgbClr val="CED5FA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24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ProgeArt</a:t>
            </a: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86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Alternate Process 10"/>
          <p:cNvSpPr/>
          <p:nvPr/>
        </p:nvSpPr>
        <p:spPr>
          <a:xfrm>
            <a:off x="3467852" y="1969537"/>
            <a:ext cx="2743200" cy="365760"/>
          </a:xfrm>
          <a:prstGeom prst="flowChartAlternateProcess">
            <a:avLst/>
          </a:prstGeom>
          <a:solidFill>
            <a:srgbClr val="E3F4D0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Iga muster erinev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Flowchart: Alternate Process 12"/>
          <p:cNvSpPr/>
          <p:nvPr/>
        </p:nvSpPr>
        <p:spPr>
          <a:xfrm>
            <a:off x="3467852" y="2651071"/>
            <a:ext cx="2743200" cy="365760"/>
          </a:xfrm>
          <a:prstGeom prst="flowChartAlternateProcess">
            <a:avLst/>
          </a:prstGeom>
          <a:solidFill>
            <a:srgbClr val="FFDEC5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Juhuarve kasutades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" name="Flowchart: Alternate Process 14"/>
          <p:cNvSpPr/>
          <p:nvPr/>
        </p:nvSpPr>
        <p:spPr>
          <a:xfrm>
            <a:off x="1400493" y="2152417"/>
            <a:ext cx="2346330" cy="621510"/>
          </a:xfrm>
          <a:prstGeom prst="flowChartAlternateProcess">
            <a:avLst/>
          </a:prstGeom>
          <a:solidFill>
            <a:srgbClr val="FDC7C3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Kunstilised mustrid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5549031" y="4214270"/>
            <a:ext cx="3548473" cy="365760"/>
          </a:xfrm>
          <a:prstGeom prst="flowChartAlternateProcess">
            <a:avLst/>
          </a:prstGeom>
          <a:solidFill>
            <a:srgbClr val="F9FEDE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Generatiivne kunst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8" name="Flowchart: Alternate Process 27"/>
          <p:cNvSpPr/>
          <p:nvPr/>
        </p:nvSpPr>
        <p:spPr>
          <a:xfrm>
            <a:off x="5681607" y="3758894"/>
            <a:ext cx="2743200" cy="365760"/>
          </a:xfrm>
          <a:prstGeom prst="flowChartAlternateProcess">
            <a:avLst/>
          </a:prstGeom>
          <a:solidFill>
            <a:srgbClr val="FFE7FE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Taustapildid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Flowchart: Alternate Process 15"/>
          <p:cNvSpPr/>
          <p:nvPr/>
        </p:nvSpPr>
        <p:spPr>
          <a:xfrm>
            <a:off x="5549032" y="3303518"/>
            <a:ext cx="2743200" cy="365760"/>
          </a:xfrm>
          <a:prstGeom prst="flowChartAlternateProcess">
            <a:avLst/>
          </a:prstGeom>
          <a:solidFill>
            <a:srgbClr val="E1FFEB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Disainertoodetel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Flowchart: Alternate Process 16"/>
          <p:cNvSpPr/>
          <p:nvPr/>
        </p:nvSpPr>
        <p:spPr>
          <a:xfrm>
            <a:off x="676173" y="585894"/>
            <a:ext cx="4653829" cy="885044"/>
          </a:xfrm>
          <a:prstGeom prst="flowChartAlternateProcess">
            <a:avLst/>
          </a:prstGeom>
          <a:solidFill>
            <a:srgbClr val="DAE0E0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3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Projekti taustast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Flowchart: Alternate Process 13"/>
          <p:cNvSpPr/>
          <p:nvPr/>
        </p:nvSpPr>
        <p:spPr>
          <a:xfrm>
            <a:off x="3467852" y="3585691"/>
            <a:ext cx="2346330" cy="757718"/>
          </a:xfrm>
          <a:prstGeom prst="flowChartAlternateProcess">
            <a:avLst/>
          </a:prstGeom>
          <a:solidFill>
            <a:srgbClr val="CBE3F5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Kasutus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Flowchart: Alternate Process 17"/>
          <p:cNvSpPr/>
          <p:nvPr/>
        </p:nvSpPr>
        <p:spPr>
          <a:xfrm>
            <a:off x="8292232" y="5155685"/>
            <a:ext cx="2743200" cy="365760"/>
          </a:xfrm>
          <a:prstGeom prst="flowChartAlternateProcess">
            <a:avLst/>
          </a:prstGeom>
          <a:solidFill>
            <a:srgbClr val="FFE7FE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Aeganõudev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Flowchart: Alternate Process 18"/>
          <p:cNvSpPr/>
          <p:nvPr/>
        </p:nvSpPr>
        <p:spPr>
          <a:xfrm>
            <a:off x="8292232" y="5740949"/>
            <a:ext cx="2743200" cy="365760"/>
          </a:xfrm>
          <a:prstGeom prst="flowChartAlternateProcess">
            <a:avLst/>
          </a:prstGeom>
          <a:solidFill>
            <a:srgbClr val="DAE0E0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Keeruline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6" name="Flowchart: Alternate Process 25"/>
          <p:cNvSpPr/>
          <p:nvPr/>
        </p:nvSpPr>
        <p:spPr>
          <a:xfrm>
            <a:off x="6126536" y="5302319"/>
            <a:ext cx="2346330" cy="621510"/>
          </a:xfrm>
          <a:prstGeom prst="flowChartAlternateProcess">
            <a:avLst/>
          </a:prstGeom>
          <a:solidFill>
            <a:srgbClr val="FDC7C3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Sarnaste loomine käsitsi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7" name="Flowchart: Alternate Process 26"/>
          <p:cNvSpPr/>
          <p:nvPr/>
        </p:nvSpPr>
        <p:spPr>
          <a:xfrm>
            <a:off x="4448951" y="5192567"/>
            <a:ext cx="1762101" cy="841014"/>
          </a:xfrm>
          <a:prstGeom prst="flowChartAlternateProcess">
            <a:avLst/>
          </a:prstGeom>
          <a:solidFill>
            <a:srgbClr val="CED5FA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Miks?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11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Connector 6"/>
          <p:cNvSpPr>
            <a:spLocks noChangeAspect="1"/>
          </p:cNvSpPr>
          <p:nvPr/>
        </p:nvSpPr>
        <p:spPr>
          <a:xfrm>
            <a:off x="10318861" y="4507251"/>
            <a:ext cx="1284707" cy="1226796"/>
          </a:xfrm>
          <a:prstGeom prst="flowChartConnector">
            <a:avLst/>
          </a:prstGeom>
          <a:solidFill>
            <a:srgbClr val="CBE3F5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kunst.py</a:t>
            </a:r>
            <a:endParaRPr lang="en-US" sz="1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Flowchart: Connector 9"/>
          <p:cNvSpPr>
            <a:spLocks noChangeAspect="1"/>
          </p:cNvSpPr>
          <p:nvPr/>
        </p:nvSpPr>
        <p:spPr>
          <a:xfrm>
            <a:off x="9420097" y="3815089"/>
            <a:ext cx="1309601" cy="1250568"/>
          </a:xfrm>
          <a:prstGeom prst="flowChartConnector">
            <a:avLst/>
          </a:prstGeom>
          <a:solidFill>
            <a:srgbClr val="CED5FA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lõuend.py</a:t>
            </a:r>
            <a:endParaRPr lang="en-US" sz="1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1596"/>
            <a:ext cx="6570846" cy="2585097"/>
          </a:xfrm>
          <a:prstGeom prst="rect">
            <a:avLst/>
          </a:prstGeom>
        </p:spPr>
      </p:pic>
      <p:sp>
        <p:nvSpPr>
          <p:cNvPr id="13" name="Flowchart: Connector 12"/>
          <p:cNvSpPr>
            <a:spLocks noChangeAspect="1"/>
          </p:cNvSpPr>
          <p:nvPr/>
        </p:nvSpPr>
        <p:spPr>
          <a:xfrm>
            <a:off x="9762870" y="2774114"/>
            <a:ext cx="1284707" cy="1226796"/>
          </a:xfrm>
          <a:prstGeom prst="flowChartConnector">
            <a:avLst/>
          </a:prstGeom>
          <a:solidFill>
            <a:srgbClr val="F9BDBD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Näidised</a:t>
            </a:r>
            <a:endParaRPr lang="en-US" sz="1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Flowchart: Connector 13"/>
          <p:cNvSpPr>
            <a:spLocks noChangeAspect="1"/>
          </p:cNvSpPr>
          <p:nvPr/>
        </p:nvSpPr>
        <p:spPr>
          <a:xfrm>
            <a:off x="8424148" y="1405625"/>
            <a:ext cx="1284707" cy="1226796"/>
          </a:xfrm>
          <a:prstGeom prst="flowChartConnector">
            <a:avLst/>
          </a:prstGeom>
          <a:solidFill>
            <a:srgbClr val="F9FEB4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Valminud teosed</a:t>
            </a:r>
            <a:endParaRPr lang="en-US" sz="1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Flowchart: Connector 3"/>
          <p:cNvSpPr>
            <a:spLocks noChangeAspect="1"/>
          </p:cNvSpPr>
          <p:nvPr/>
        </p:nvSpPr>
        <p:spPr>
          <a:xfrm>
            <a:off x="8052256" y="2453785"/>
            <a:ext cx="2028492" cy="2028492"/>
          </a:xfrm>
          <a:prstGeom prst="flowChartConnector">
            <a:avLst/>
          </a:prstGeom>
          <a:solidFill>
            <a:srgbClr val="FFDEC5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programm.py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771147" y="2940345"/>
            <a:ext cx="625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GUI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264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504" y="415053"/>
            <a:ext cx="5782482" cy="1991003"/>
          </a:xfrm>
          <a:prstGeom prst="rect">
            <a:avLst/>
          </a:prstGeom>
        </p:spPr>
      </p:pic>
      <p:sp>
        <p:nvSpPr>
          <p:cNvPr id="4" name="Flowchart: Connector 3"/>
          <p:cNvSpPr/>
          <p:nvPr/>
        </p:nvSpPr>
        <p:spPr>
          <a:xfrm>
            <a:off x="0" y="203200"/>
            <a:ext cx="2448732" cy="2245532"/>
          </a:xfrm>
          <a:prstGeom prst="flowChartConnector">
            <a:avLst/>
          </a:prstGeom>
          <a:solidFill>
            <a:srgbClr val="E5F4D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Kasutajaliideses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764" t="-2011"/>
          <a:stretch/>
        </p:blipFill>
        <p:spPr>
          <a:xfrm>
            <a:off x="3093396" y="2752928"/>
            <a:ext cx="6154224" cy="1224456"/>
          </a:xfrm>
          <a:prstGeom prst="rect">
            <a:avLst/>
          </a:prstGeom>
        </p:spPr>
      </p:pic>
      <p:sp>
        <p:nvSpPr>
          <p:cNvPr id="8" name="Flowchart: Alternate Process 7"/>
          <p:cNvSpPr/>
          <p:nvPr/>
        </p:nvSpPr>
        <p:spPr>
          <a:xfrm>
            <a:off x="931332" y="3148076"/>
            <a:ext cx="2334513" cy="458298"/>
          </a:xfrm>
          <a:prstGeom prst="flowChartAlternateProcess">
            <a:avLst/>
          </a:prstGeom>
          <a:solidFill>
            <a:srgbClr val="FFDEC5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Faili loomise funktsioon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7179" y="4383246"/>
            <a:ext cx="6477904" cy="1047896"/>
          </a:xfrm>
          <a:prstGeom prst="rect">
            <a:avLst/>
          </a:prstGeom>
        </p:spPr>
      </p:pic>
      <p:sp>
        <p:nvSpPr>
          <p:cNvPr id="11" name="Flowchart: Alternate Process 10"/>
          <p:cNvSpPr/>
          <p:nvPr/>
        </p:nvSpPr>
        <p:spPr>
          <a:xfrm>
            <a:off x="1802520" y="4656430"/>
            <a:ext cx="2486919" cy="501528"/>
          </a:xfrm>
          <a:prstGeom prst="flowChartAlternateProcess">
            <a:avLst/>
          </a:prstGeom>
          <a:solidFill>
            <a:srgbClr val="FFE7FE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Canvas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12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019" y="1719747"/>
            <a:ext cx="10318981" cy="4777306"/>
          </a:xfrm>
          <a:prstGeom prst="rect">
            <a:avLst/>
          </a:prstGeom>
        </p:spPr>
      </p:pic>
      <p:sp>
        <p:nvSpPr>
          <p:cNvPr id="5" name="Flowchart: Alternate Process 4"/>
          <p:cNvSpPr/>
          <p:nvPr/>
        </p:nvSpPr>
        <p:spPr>
          <a:xfrm>
            <a:off x="473050" y="1468983"/>
            <a:ext cx="2486919" cy="501528"/>
          </a:xfrm>
          <a:prstGeom prst="flowChartAlternateProcess">
            <a:avLst/>
          </a:prstGeom>
          <a:solidFill>
            <a:srgbClr val="CED5FA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Mustrifunktsioon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292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Connector 8"/>
          <p:cNvSpPr>
            <a:spLocks noChangeAspect="1"/>
          </p:cNvSpPr>
          <p:nvPr/>
        </p:nvSpPr>
        <p:spPr>
          <a:xfrm>
            <a:off x="6377316" y="4469903"/>
            <a:ext cx="1221837" cy="1166760"/>
          </a:xfrm>
          <a:prstGeom prst="flowChartConnector">
            <a:avLst/>
          </a:prstGeom>
          <a:solidFill>
            <a:srgbClr val="F9FEDE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PIL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Flowchart: Connector 3"/>
          <p:cNvSpPr>
            <a:spLocks noChangeAspect="1"/>
          </p:cNvSpPr>
          <p:nvPr/>
        </p:nvSpPr>
        <p:spPr>
          <a:xfrm>
            <a:off x="3013005" y="4634142"/>
            <a:ext cx="1842548" cy="1759491"/>
          </a:xfrm>
          <a:prstGeom prst="flowChartConnector">
            <a:avLst/>
          </a:prstGeom>
          <a:solidFill>
            <a:srgbClr val="CBE3F5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OpenSimplex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Flowchart: Connector 9"/>
          <p:cNvSpPr>
            <a:spLocks noChangeAspect="1"/>
          </p:cNvSpPr>
          <p:nvPr/>
        </p:nvSpPr>
        <p:spPr>
          <a:xfrm>
            <a:off x="7384996" y="4246994"/>
            <a:ext cx="1326697" cy="1266893"/>
          </a:xfrm>
          <a:prstGeom prst="flowChartConnector">
            <a:avLst/>
          </a:prstGeom>
          <a:solidFill>
            <a:srgbClr val="E1FFEB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copy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Flowchart: Connector 5"/>
          <p:cNvSpPr>
            <a:spLocks noChangeAspect="1"/>
          </p:cNvSpPr>
          <p:nvPr/>
        </p:nvSpPr>
        <p:spPr>
          <a:xfrm>
            <a:off x="5989196" y="2218036"/>
            <a:ext cx="2591820" cy="2474988"/>
          </a:xfrm>
          <a:prstGeom prst="flowChartConnector">
            <a:avLst/>
          </a:prstGeom>
          <a:solidFill>
            <a:srgbClr val="F9BDBD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20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tkinter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Flowchart: Connector 6"/>
          <p:cNvSpPr>
            <a:spLocks noChangeAspect="1"/>
          </p:cNvSpPr>
          <p:nvPr/>
        </p:nvSpPr>
        <p:spPr>
          <a:xfrm>
            <a:off x="8157244" y="3254220"/>
            <a:ext cx="1842548" cy="1759491"/>
          </a:xfrm>
          <a:prstGeom prst="flowChartConnector">
            <a:avLst/>
          </a:prstGeom>
          <a:solidFill>
            <a:srgbClr val="FDEDFC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Math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Flowchart: Connector 7"/>
          <p:cNvSpPr>
            <a:spLocks noChangeAspect="1"/>
          </p:cNvSpPr>
          <p:nvPr/>
        </p:nvSpPr>
        <p:spPr>
          <a:xfrm>
            <a:off x="2205270" y="2921187"/>
            <a:ext cx="2232744" cy="2132098"/>
          </a:xfrm>
          <a:prstGeom prst="flowChartConnector">
            <a:avLst/>
          </a:prstGeom>
          <a:solidFill>
            <a:srgbClr val="E5F4D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Random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Flowchart: Connector 10"/>
          <p:cNvSpPr>
            <a:spLocks noChangeAspect="1"/>
          </p:cNvSpPr>
          <p:nvPr/>
        </p:nvSpPr>
        <p:spPr>
          <a:xfrm>
            <a:off x="4663407" y="4173538"/>
            <a:ext cx="1842548" cy="1759491"/>
          </a:xfrm>
          <a:prstGeom prst="flowChartConnector">
            <a:avLst/>
          </a:prstGeom>
          <a:solidFill>
            <a:srgbClr val="CED5FA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cx-</a:t>
            </a:r>
            <a:r>
              <a:rPr lang="et-EE" sz="16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Freeze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Flowchart: Connector 4"/>
          <p:cNvSpPr>
            <a:spLocks noChangeAspect="1"/>
          </p:cNvSpPr>
          <p:nvPr/>
        </p:nvSpPr>
        <p:spPr>
          <a:xfrm>
            <a:off x="3778921" y="1718016"/>
            <a:ext cx="2804672" cy="2804672"/>
          </a:xfrm>
          <a:prstGeom prst="flowChartConnector">
            <a:avLst/>
          </a:prstGeom>
          <a:solidFill>
            <a:srgbClr val="FFDEC5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28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pycairo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Flowchart: Alternate Process 12"/>
          <p:cNvSpPr/>
          <p:nvPr/>
        </p:nvSpPr>
        <p:spPr>
          <a:xfrm>
            <a:off x="3721910" y="401957"/>
            <a:ext cx="4653829" cy="885044"/>
          </a:xfrm>
          <a:prstGeom prst="flowChartAlternateProcess">
            <a:avLst/>
          </a:prstGeom>
          <a:solidFill>
            <a:srgbClr val="DAE0E0"/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3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Kasutatud moodulid</a:t>
            </a: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05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25" y="1352350"/>
            <a:ext cx="4369869" cy="4369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050" y="1342724"/>
            <a:ext cx="4379495" cy="4379495"/>
          </a:xfrm>
          <a:prstGeom prst="rect">
            <a:avLst/>
          </a:prstGeom>
        </p:spPr>
      </p:pic>
      <p:pic>
        <p:nvPicPr>
          <p:cNvPr id="7" name="Picture 6" descr="https://slack-imgs.com/?c=1&amp;o1=ro&amp;url=https%3A%2F%2Flh3.googleusercontent.com%2F-3reFVLVWxG0%2FX6PFqbaXTVI%2FAAAAAAAANNw%2F0xiRLvqkcyUvQ5077nWa6oHSWa3gnvEoACK8BGAsYHg%2Fs0%2F2020-11-05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1201" y="2131761"/>
            <a:ext cx="2543643" cy="28014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4538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51</Words>
  <Application>Microsoft Office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Aleksei Detotšenko</dc:creator>
  <cp:lastModifiedBy>Aleksei Detotšenko</cp:lastModifiedBy>
  <cp:revision>12</cp:revision>
  <dcterms:created xsi:type="dcterms:W3CDTF">2020-12-16T15:37:36Z</dcterms:created>
  <dcterms:modified xsi:type="dcterms:W3CDTF">2020-12-16T22:20:56Z</dcterms:modified>
</cp:coreProperties>
</file>

<file path=docProps/thumbnail.jpeg>
</file>